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76" r:id="rId3"/>
    <p:sldId id="282" r:id="rId4"/>
    <p:sldId id="286" r:id="rId5"/>
    <p:sldId id="285" r:id="rId6"/>
    <p:sldId id="293" r:id="rId7"/>
    <p:sldId id="297" r:id="rId8"/>
    <p:sldId id="302" r:id="rId9"/>
    <p:sldId id="303" r:id="rId10"/>
    <p:sldId id="296" r:id="rId11"/>
    <p:sldId id="300" r:id="rId12"/>
    <p:sldId id="298" r:id="rId13"/>
    <p:sldId id="299" r:id="rId14"/>
    <p:sldId id="301" r:id="rId15"/>
    <p:sldId id="28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FCF5E0"/>
    <a:srgbClr val="F2D57E"/>
    <a:srgbClr val="F7824C"/>
    <a:srgbClr val="ED4B39"/>
    <a:srgbClr val="8C1B1B"/>
    <a:srgbClr val="832D30"/>
    <a:srgbClr val="FDF9ED"/>
    <a:srgbClr val="FFFFF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5026" autoAdjust="0"/>
  </p:normalViewPr>
  <p:slideViewPr>
    <p:cSldViewPr snapToGrid="0" showGuides="1">
      <p:cViewPr>
        <p:scale>
          <a:sx n="100" d="100"/>
          <a:sy n="100" d="100"/>
        </p:scale>
        <p:origin x="-1267" y="-638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87084" y="4133044"/>
                <a:ext cx="8931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225727-ABF3-8DF3-8586-55E78B7D570F}"/>
              </a:ext>
            </a:extLst>
          </p:cNvPr>
          <p:cNvGrpSpPr/>
          <p:nvPr/>
        </p:nvGrpSpPr>
        <p:grpSpPr>
          <a:xfrm>
            <a:off x="2011028" y="4609491"/>
            <a:ext cx="8169944" cy="1157750"/>
            <a:chOff x="2126556" y="4329609"/>
            <a:chExt cx="8169944" cy="11577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8FADEB-9A5B-4634-073A-7E11369F79F2}"/>
                </a:ext>
              </a:extLst>
            </p:cNvPr>
            <p:cNvSpPr/>
            <p:nvPr/>
          </p:nvSpPr>
          <p:spPr>
            <a:xfrm>
              <a:off x="2126556" y="4329609"/>
              <a:ext cx="8169944" cy="1157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C1B1B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3ACC2-0D8D-84DF-6D22-3D20A5CA4FBB}"/>
                </a:ext>
              </a:extLst>
            </p:cNvPr>
            <p:cNvSpPr txBox="1"/>
            <p:nvPr/>
          </p:nvSpPr>
          <p:spPr>
            <a:xfrm>
              <a:off x="2789758" y="4585319"/>
              <a:ext cx="6843541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/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02AA2C-DC04-0CD8-D20E-E5D217A5C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E7F2FA-9311-2CC9-B5EF-3C3E432D4D8B}"/>
              </a:ext>
            </a:extLst>
          </p:cNvPr>
          <p:cNvSpPr/>
          <p:nvPr/>
        </p:nvSpPr>
        <p:spPr>
          <a:xfrm>
            <a:off x="320302" y="1200070"/>
            <a:ext cx="5678672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700A4B-0768-D85E-4F2D-8CF7FD126A41}"/>
              </a:ext>
            </a:extLst>
          </p:cNvPr>
          <p:cNvGrpSpPr/>
          <p:nvPr/>
        </p:nvGrpSpPr>
        <p:grpSpPr>
          <a:xfrm>
            <a:off x="2446943" y="1280030"/>
            <a:ext cx="1425390" cy="733164"/>
            <a:chOff x="2446943" y="1280030"/>
            <a:chExt cx="1425390" cy="7331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36C4F1-E5E4-F05B-6D9E-C11427184E16}"/>
                </a:ext>
              </a:extLst>
            </p:cNvPr>
            <p:cNvSpPr txBox="1"/>
            <p:nvPr/>
          </p:nvSpPr>
          <p:spPr>
            <a:xfrm>
              <a:off x="2883761" y="1280030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C838C0-8BB8-54A5-7DEB-0DD98AA639F1}"/>
                </a:ext>
              </a:extLst>
            </p:cNvPr>
            <p:cNvSpPr txBox="1"/>
            <p:nvPr/>
          </p:nvSpPr>
          <p:spPr>
            <a:xfrm>
              <a:off x="2446943" y="1566918"/>
              <a:ext cx="142539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DF7A1EC-00F1-79A8-3A18-0FF591F58FD0}"/>
              </a:ext>
            </a:extLst>
          </p:cNvPr>
          <p:cNvSpPr txBox="1"/>
          <p:nvPr/>
        </p:nvSpPr>
        <p:spPr>
          <a:xfrm>
            <a:off x="1700395" y="4068859"/>
            <a:ext cx="671979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02A3FE7F-4758-5189-79FB-D64EF2708B6F}"/>
              </a:ext>
            </a:extLst>
          </p:cNvPr>
          <p:cNvSpPr/>
          <p:nvPr/>
        </p:nvSpPr>
        <p:spPr>
          <a:xfrm>
            <a:off x="1608873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D6FDA60E-FE5A-1A45-BA5E-35DDF1E1142B}"/>
              </a:ext>
            </a:extLst>
          </p:cNvPr>
          <p:cNvSpPr/>
          <p:nvPr/>
        </p:nvSpPr>
        <p:spPr>
          <a:xfrm>
            <a:off x="3945179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D442AB-12D5-B0E0-5287-19E98F38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74" y="2067541"/>
            <a:ext cx="1256708" cy="188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368D606-181C-6CD1-8ACF-1D269AB2BD13}"/>
              </a:ext>
            </a:extLst>
          </p:cNvPr>
          <p:cNvSpPr txBox="1"/>
          <p:nvPr/>
        </p:nvSpPr>
        <p:spPr>
          <a:xfrm>
            <a:off x="4036701" y="4068859"/>
            <a:ext cx="444352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CCEA615-F8DA-0F09-96BD-6030FAC47E9D}"/>
              </a:ext>
            </a:extLst>
          </p:cNvPr>
          <p:cNvSpPr txBox="1"/>
          <p:nvPr/>
        </p:nvSpPr>
        <p:spPr>
          <a:xfrm>
            <a:off x="1386560" y="4749534"/>
            <a:ext cx="3546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무기로 사용하며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CC184C-3D82-EFB8-8712-3630A7AFC33E}"/>
              </a:ext>
            </a:extLst>
          </p:cNvPr>
          <p:cNvCxnSpPr>
            <a:cxnSpLocks/>
          </p:cNvCxnSpPr>
          <p:nvPr/>
        </p:nvCxnSpPr>
        <p:spPr>
          <a:xfrm>
            <a:off x="320302" y="4491992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AE4731-69EC-3EB9-B767-D57D7F7256BD}"/>
              </a:ext>
            </a:extLst>
          </p:cNvPr>
          <p:cNvGrpSpPr/>
          <p:nvPr/>
        </p:nvGrpSpPr>
        <p:grpSpPr>
          <a:xfrm>
            <a:off x="6193026" y="1200070"/>
            <a:ext cx="5678672" cy="4037013"/>
            <a:chOff x="6193026" y="1200070"/>
            <a:chExt cx="5678672" cy="40370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61EA0B9-E173-9ED4-A436-7681145130DB}"/>
                </a:ext>
              </a:extLst>
            </p:cNvPr>
            <p:cNvGrpSpPr/>
            <p:nvPr/>
          </p:nvGrpSpPr>
          <p:grpSpPr>
            <a:xfrm>
              <a:off x="6193026" y="1200070"/>
              <a:ext cx="5678672" cy="4037013"/>
              <a:chOff x="6143220" y="1200070"/>
              <a:chExt cx="5678672" cy="4037013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1CFD5DA-0A30-6617-885C-E86898ED3092}"/>
                  </a:ext>
                </a:extLst>
              </p:cNvPr>
              <p:cNvGrpSpPr/>
              <p:nvPr/>
            </p:nvGrpSpPr>
            <p:grpSpPr>
              <a:xfrm>
                <a:off x="6143220" y="1200070"/>
                <a:ext cx="5678672" cy="4037013"/>
                <a:chOff x="6213291" y="1200070"/>
                <a:chExt cx="5678672" cy="4037013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6CF2B8D-0248-EFB6-E403-056A1EFFB466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0370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03105315-54B5-8219-D1AA-06B522302F91}"/>
                    </a:ext>
                  </a:extLst>
                </p:cNvPr>
                <p:cNvGrpSpPr/>
                <p:nvPr/>
              </p:nvGrpSpPr>
              <p:grpSpPr>
                <a:xfrm>
                  <a:off x="8339932" y="1280030"/>
                  <a:ext cx="1425390" cy="740859"/>
                  <a:chOff x="8320183" y="1280030"/>
                  <a:chExt cx="1425390" cy="740859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CB5410-4B95-82BA-855E-CED542846714}"/>
                      </a:ext>
                    </a:extLst>
                  </p:cNvPr>
                  <p:cNvSpPr txBox="1"/>
                  <p:nvPr/>
                </p:nvSpPr>
                <p:spPr>
                  <a:xfrm>
                    <a:off x="8710514" y="1280030"/>
                    <a:ext cx="64472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&lt; </a:t>
                    </a:r>
                    <a:r>
                      <a:rPr lang="ko-KR" altLang="en-US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영혼</a:t>
                    </a:r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&gt;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CEBDA8A-E882-76D9-FF32-5B11C15EDB2D}"/>
                      </a:ext>
                    </a:extLst>
                  </p:cNvPr>
                  <p:cNvSpPr txBox="1"/>
                  <p:nvPr/>
                </p:nvSpPr>
                <p:spPr>
                  <a:xfrm>
                    <a:off x="8320183" y="1559224"/>
                    <a:ext cx="142539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endParaRPr lang="en-US" altLang="ko-KR" sz="3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불꽃의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C5C20A-4801-F45F-2D5D-1006327327D5}"/>
                    </a:ext>
                  </a:extLst>
                </p:cNvPr>
                <p:cNvSpPr txBox="1"/>
                <p:nvPr/>
              </p:nvSpPr>
              <p:spPr>
                <a:xfrm>
                  <a:off x="7447060" y="4749534"/>
                  <a:ext cx="32111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신성한 기운을 가진 영혼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들이 캐릭터를 통해 강림합니다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0AD48A26-1BA7-9ADE-5A90-59C5D3FCAF34}"/>
                    </a:ext>
                  </a:extLst>
                </p:cNvPr>
                <p:cNvGrpSpPr/>
                <p:nvPr/>
              </p:nvGrpSpPr>
              <p:grpSpPr>
                <a:xfrm>
                  <a:off x="7347060" y="2233071"/>
                  <a:ext cx="3411133" cy="1716192"/>
                  <a:chOff x="7361342" y="2104133"/>
                  <a:chExt cx="3411133" cy="1716192"/>
                </a:xfrm>
              </p:grpSpPr>
              <p:pic>
                <p:nvPicPr>
                  <p:cNvPr id="42" name="그림 41" descr="CG 아트워크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CC530A-BC01-CACD-C50E-A73F2A785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57" b="33285"/>
                  <a:stretch/>
                </p:blipFill>
                <p:spPr>
                  <a:xfrm>
                    <a:off x="8941428" y="2105666"/>
                    <a:ext cx="1831047" cy="1714659"/>
                  </a:xfrm>
                  <a:prstGeom prst="rect">
                    <a:avLst/>
                  </a:prstGeom>
                </p:spPr>
              </p:pic>
              <p:pic>
                <p:nvPicPr>
                  <p:cNvPr id="48" name="그림 47" descr="만화 영화, 스크린샷, 예술, 마조렐 블루이(가) 표시된 사진&#10;&#10;자동 생성된 설명">
                    <a:extLst>
                      <a:ext uri="{FF2B5EF4-FFF2-40B4-BE49-F238E27FC236}">
                        <a16:creationId xmlns:a16="http://schemas.microsoft.com/office/drawing/2014/main" id="{69F2BE60-EE57-D249-657C-5FCD87F4AA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709" b="21341"/>
                  <a:stretch/>
                </p:blipFill>
                <p:spPr>
                  <a:xfrm>
                    <a:off x="7361342" y="2104133"/>
                    <a:ext cx="1329189" cy="17161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A831650-8104-C3D1-0515-A25AD3DA6DB8}"/>
                    </a:ext>
                  </a:extLst>
                </p:cNvPr>
                <p:cNvSpPr txBox="1"/>
                <p:nvPr/>
              </p:nvSpPr>
              <p:spPr>
                <a:xfrm>
                  <a:off x="8702062" y="4068859"/>
                  <a:ext cx="671979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3220" y="4491992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D2FB027F-3C17-3967-297D-4AD253471E87}"/>
                </a:ext>
              </a:extLst>
            </p:cNvPr>
            <p:cNvSpPr/>
            <p:nvPr/>
          </p:nvSpPr>
          <p:spPr>
            <a:xfrm>
              <a:off x="8609161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 descr="램프, 전구, 정물 사진, 빛이(가) 표시된 사진&#10;&#10;자동 생성된 설명">
            <a:extLst>
              <a:ext uri="{FF2B5EF4-FFF2-40B4-BE49-F238E27FC236}">
                <a16:creationId xmlns:a16="http://schemas.microsoft.com/office/drawing/2014/main" id="{43845858-33B1-611E-EE31-3BAC1C05A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56" y="2525576"/>
            <a:ext cx="1090367" cy="14311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41036B-E3E1-2DF5-50C9-B872841416CC}"/>
              </a:ext>
            </a:extLst>
          </p:cNvPr>
          <p:cNvSpPr txBox="1"/>
          <p:nvPr/>
        </p:nvSpPr>
        <p:spPr>
          <a:xfrm>
            <a:off x="3287379" y="5772392"/>
            <a:ext cx="5617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뒤에 내용이 궁금하게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7E3D0B-7823-1E28-7073-401662D9D469}"/>
              </a:ext>
            </a:extLst>
          </p:cNvPr>
          <p:cNvSpPr txBox="1"/>
          <p:nvPr/>
        </p:nvSpPr>
        <p:spPr>
          <a:xfrm>
            <a:off x="811315" y="155864"/>
            <a:ext cx="197951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556621" y="6008325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C6305E-3CF9-D845-9727-DC4AA4207D60}"/>
              </a:ext>
            </a:extLst>
          </p:cNvPr>
          <p:cNvGrpSpPr/>
          <p:nvPr/>
        </p:nvGrpSpPr>
        <p:grpSpPr>
          <a:xfrm>
            <a:off x="576681" y="4116202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F3060A-07C3-CC65-7DE0-EE6BBEBA0A8B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4AC10D-A1EF-264D-3479-FD7AF74D0441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D1CE0F5-07AA-948C-DBD1-5C5675DB0A9C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E49180-43B3-8931-5616-B6D07B92A0CF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8AE1F7AF-21E4-4071-B3F8-A1990C96AFF7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BB9BF32-9E86-770E-2BB9-8CDFC92ED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47817"/>
              </p:ext>
            </p:extLst>
          </p:nvPr>
        </p:nvGraphicFramePr>
        <p:xfrm>
          <a:off x="561463" y="934157"/>
          <a:ext cx="4606254" cy="2828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1744963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걱정하지 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내가 어둠을 밝혀줄 테니까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5484041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CC8FD4-D982-9C84-B798-ABEDB0D7A8DC}"/>
              </a:ext>
            </a:extLst>
          </p:cNvPr>
          <p:cNvGrpSpPr/>
          <p:nvPr/>
        </p:nvGrpSpPr>
        <p:grpSpPr>
          <a:xfrm>
            <a:off x="1898562" y="3779323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05A792-7751-B1D0-EEE6-3C70117AB1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393E60-64BD-E593-9CBE-03435B5C8BF9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6728611" y="633807"/>
            <a:ext cx="5840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컨셉 이미지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-&gt;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컨셉 으로 변경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여기에 성격 포함해서 캐릭터의 매력 추가하면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BE104-AED2-9D33-A3B7-DEBF3752FCBA}"/>
              </a:ext>
            </a:extLst>
          </p:cNvPr>
          <p:cNvSpPr txBox="1"/>
          <p:nvPr/>
        </p:nvSpPr>
        <p:spPr>
          <a:xfrm>
            <a:off x="10296924" y="2903925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－소서리스 보다 빠른 마법사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1772</Words>
  <Application>Microsoft Office PowerPoint</Application>
  <PresentationFormat>와이드스크린</PresentationFormat>
  <Paragraphs>368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67</cp:revision>
  <dcterms:created xsi:type="dcterms:W3CDTF">2024-11-19T19:33:02Z</dcterms:created>
  <dcterms:modified xsi:type="dcterms:W3CDTF">2024-12-05T12:21:22Z</dcterms:modified>
</cp:coreProperties>
</file>